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7" r:id="rId2"/>
    <p:sldId id="259" r:id="rId3"/>
    <p:sldId id="261" r:id="rId4"/>
    <p:sldId id="266" r:id="rId5"/>
    <p:sldId id="267" r:id="rId6"/>
    <p:sldId id="269" r:id="rId7"/>
    <p:sldId id="270" r:id="rId8"/>
    <p:sldId id="271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008" autoAdjust="0"/>
    <p:restoredTop sz="94660"/>
  </p:normalViewPr>
  <p:slideViewPr>
    <p:cSldViewPr>
      <p:cViewPr varScale="1">
        <p:scale>
          <a:sx n="84" d="100"/>
          <a:sy n="84" d="100"/>
        </p:scale>
        <p:origin x="-1258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EF2D80-381A-4BD6-95D7-210A61BF405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EEF998-93B4-4347-AF1D-8B306040B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F2D80-381A-4BD6-95D7-210A61BF405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EF998-93B4-4347-AF1D-8B306040B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F2D80-381A-4BD6-95D7-210A61BF405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EF998-93B4-4347-AF1D-8B306040B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0C7-BC66-4D51-A464-F03BF2FA0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F2D80-381A-4BD6-95D7-210A61BF405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EF998-93B4-4347-AF1D-8B306040B5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F2D80-381A-4BD6-95D7-210A61BF405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EF998-93B4-4347-AF1D-8B306040B5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F2D80-381A-4BD6-95D7-210A61BF405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EF998-93B4-4347-AF1D-8B306040B5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F2D80-381A-4BD6-95D7-210A61BF405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EF998-93B4-4347-AF1D-8B306040B5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F2D80-381A-4BD6-95D7-210A61BF405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EF998-93B4-4347-AF1D-8B306040B56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F2D80-381A-4BD6-95D7-210A61BF405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EF998-93B4-4347-AF1D-8B306040B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EF2D80-381A-4BD6-95D7-210A61BF405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EEF998-93B4-4347-AF1D-8B306040B5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EF2D80-381A-4BD6-95D7-210A61BF405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EEF998-93B4-4347-AF1D-8B306040B56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EF2D80-381A-4BD6-95D7-210A61BF405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EEF998-93B4-4347-AF1D-8B306040B5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ru-RU" sz="6000" b="1" smtClean="0">
                <a:solidFill>
                  <a:srgbClr val="FF3300"/>
                </a:solidFill>
              </a:rPr>
              <a:t>Typical English Houses</a:t>
            </a:r>
            <a:endParaRPr lang="ru-RU" altLang="ru-RU" sz="6000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685800" y="1624013"/>
            <a:ext cx="439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/>
              <a:t>http://www.projectbritain.com/houses.htm</a:t>
            </a:r>
            <a:endParaRPr lang="ru-RU" altLang="ru-RU"/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862013" y="925513"/>
            <a:ext cx="365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i="1"/>
              <a:t>Использованные ресурсы: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15"/>
          <p:cNvGraphicFramePr>
            <a:graphicFrameLocks/>
          </p:cNvGraphicFramePr>
          <p:nvPr>
            <p:ph type="dgm" idx="1"/>
          </p:nvPr>
        </p:nvGraphicFramePr>
        <p:xfrm>
          <a:off x="228600" y="228600"/>
          <a:ext cx="8645525" cy="64008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4465" y="3906174"/>
            <a:ext cx="4535693" cy="2691178"/>
          </a:xfrm>
          <a:noFill/>
          <a:ln w="38100">
            <a:solidFill>
              <a:srgbClr val="993300"/>
            </a:solidFill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990600"/>
            <a:ext cx="35814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b="1" smtClean="0"/>
              <a:t>Detached houses</a:t>
            </a:r>
            <a:endParaRPr lang="ru-RU" altLang="ru-RU" b="1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4724400" cy="37719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752600"/>
            <a:ext cx="5867400" cy="3225800"/>
          </a:xfr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2800" b="1" dirty="0" smtClean="0"/>
              <a:t>These two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houses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are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over</a:t>
            </a:r>
            <a:r>
              <a:rPr lang="ru-RU" altLang="ru-RU" sz="2800" b="1" dirty="0" smtClean="0"/>
              <a:t> 600 </a:t>
            </a:r>
            <a:r>
              <a:rPr lang="ru-RU" altLang="ru-RU" sz="2800" b="1" dirty="0" err="1" smtClean="0"/>
              <a:t>hundred</a:t>
            </a:r>
            <a:r>
              <a:rPr lang="ru-RU" altLang="ru-RU" sz="2800" b="1" dirty="0" smtClean="0"/>
              <a:t> </a:t>
            </a:r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r>
              <a:rPr lang="ru-RU" altLang="ru-RU" sz="2800" b="1" dirty="0" err="1" smtClean="0"/>
              <a:t>years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old</a:t>
            </a:r>
            <a:r>
              <a:rPr lang="ru-RU" altLang="ru-RU" sz="2800" b="1" dirty="0" smtClean="0"/>
              <a:t>. </a:t>
            </a:r>
            <a:r>
              <a:rPr lang="ru-RU" altLang="ru-RU" sz="2800" b="1" dirty="0" err="1" smtClean="0"/>
              <a:t>They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were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built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during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the</a:t>
            </a:r>
            <a:r>
              <a:rPr lang="ru-RU" altLang="ru-RU" sz="2800" b="1" dirty="0" smtClean="0"/>
              <a:t> </a:t>
            </a:r>
            <a:r>
              <a:rPr lang="en-US" altLang="ru-RU" sz="2800" b="1" dirty="0" smtClean="0"/>
              <a:t>Tudor Times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.</a:t>
            </a:r>
            <a:r>
              <a:rPr lang="ru-RU" altLang="ru-RU" sz="4000" dirty="0" smtClean="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0"/>
            <a:ext cx="44958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b="1" smtClean="0"/>
              <a:t>Semi – detached houses</a:t>
            </a:r>
            <a:endParaRPr lang="ru-RU" altLang="ru-RU" b="1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3757613" cy="260667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3276600" cy="25019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733800"/>
            <a:ext cx="3886200" cy="291147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0"/>
            <a:ext cx="4038600" cy="287655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457200" y="53340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800" b="1"/>
              <a:t>This house was built when Queen Victoria</a:t>
            </a:r>
            <a:endParaRPr lang="en-US" altLang="ru-RU" sz="2800" b="1"/>
          </a:p>
          <a:p>
            <a:r>
              <a:rPr lang="ru-RU" altLang="ru-RU" sz="2800" b="1"/>
              <a:t> was on the throne 100 years ago.</a:t>
            </a:r>
            <a:r>
              <a:rPr lang="ru-RU" altLang="ru-RU" b="1"/>
              <a:t> </a:t>
            </a:r>
          </a:p>
        </p:txBody>
      </p:sp>
      <p:pic>
        <p:nvPicPr>
          <p:cNvPr id="717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381000"/>
            <a:ext cx="6477000" cy="4857750"/>
          </a:xfrm>
          <a:noFill/>
          <a:ln w="38100">
            <a:solidFill>
              <a:srgbClr val="FF66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4572000"/>
            <a:ext cx="4114800" cy="1143000"/>
          </a:xfrm>
        </p:spPr>
        <p:txBody>
          <a:bodyPr/>
          <a:lstStyle/>
          <a:p>
            <a:pPr eaLnBrk="1" hangingPunct="1"/>
            <a:r>
              <a:rPr lang="en-US" altLang="ru-RU" b="1" smtClean="0"/>
              <a:t>Bungalows</a:t>
            </a:r>
            <a:r>
              <a:rPr lang="en-US" altLang="ru-RU" smtClean="0"/>
              <a:t> </a:t>
            </a:r>
            <a:endParaRPr lang="ru-RU" altLang="ru-RU" smtClean="0"/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038600" cy="27844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4648200" cy="34861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8600"/>
            <a:ext cx="4800600" cy="36004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5105400"/>
            <a:ext cx="4038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4000" b="1" smtClean="0"/>
              <a:t>Terraced houses</a:t>
            </a:r>
            <a:endParaRPr lang="ru-RU" altLang="ru-RU" sz="4000" b="1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4314825" cy="34432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2400"/>
            <a:ext cx="5715000" cy="42862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4495800"/>
            <a:ext cx="3962400" cy="1143000"/>
          </a:xfrm>
        </p:spPr>
        <p:txBody>
          <a:bodyPr/>
          <a:lstStyle/>
          <a:p>
            <a:pPr eaLnBrk="1" hangingPunct="1"/>
            <a:r>
              <a:rPr lang="en-US" altLang="ru-RU" b="1" smtClean="0"/>
              <a:t>Apartments</a:t>
            </a:r>
            <a:endParaRPr lang="ru-RU" altLang="ru-RU" b="1" smtClean="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"/>
            <a:ext cx="4286250" cy="32146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4286250" cy="57150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</TotalTime>
  <Words>84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Typical English Houses</vt:lpstr>
      <vt:lpstr>Слайд 2</vt:lpstr>
      <vt:lpstr>Detached houses</vt:lpstr>
      <vt:lpstr>These two houses are over 600 hundred  years old. They were built during the Tudor Times. </vt:lpstr>
      <vt:lpstr>Semi – detached houses</vt:lpstr>
      <vt:lpstr>Слайд 6</vt:lpstr>
      <vt:lpstr>Bungalows </vt:lpstr>
      <vt:lpstr>Terraced houses</vt:lpstr>
      <vt:lpstr>Apartments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2019-11-21T12:49:06Z</dcterms:created>
  <dcterms:modified xsi:type="dcterms:W3CDTF">2019-11-21T14:00:28Z</dcterms:modified>
</cp:coreProperties>
</file>